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8D954-5504-4272-B8D7-0D29F47773E6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14E8E-BD20-4B5F-B090-0D3590AE04F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96993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14E8E-BD20-4B5F-B090-0D3590AE04F7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0742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14E8E-BD20-4B5F-B090-0D3590AE04F7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4645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80FECC5-A39C-4159-7DB8-8AF6A3E29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9AF8CCF-551B-E906-EE23-5C127459A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0C75CF20-8BCC-321B-6681-6EF369EED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A2534D70-5E2B-D3AE-DD52-2809E12A8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DA1D528A-6583-80DC-31F9-8DE4794C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72855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5D9925C-4222-032B-8D8E-E923B966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1B9BF02E-0457-26F0-16C4-A14B7E7F5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D8C6E2F2-7A15-65E7-EF38-D8996F8C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8960E13-0608-8D7F-7CAA-552A25DE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65D9B73-6A72-A2E8-0529-64816041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4860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503B64DF-0FD3-9C05-BC50-131C01B1E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04CE82A4-11C1-19C0-8C62-2A4A08C0C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0A61EDC-8665-EAEE-E497-5C8C3AA41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6053428F-DE79-3A3B-3D94-16DC7E5D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3A7BB9A5-1BB6-7BAE-99CF-68BC5B55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2672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985D0B-84F4-174B-B909-44E99AB9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ACC6069-DE00-8D0D-F76C-AD67BB3B3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CCF8086-0D1D-E381-C9F6-AC79AB88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A82BF97E-8F8C-A967-09A1-0B4D03CA9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E3B68FE2-CFDA-5733-7824-12A5C65B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4134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AEE640-9EA0-F704-5FC1-E0A260CDC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1ADCED81-43E9-5E85-6D88-F8A646575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85C486F-4F71-866E-EE07-7671BC94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04AF6BC0-9BF5-11BC-86DE-D4F9471F7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1847F7DD-4C30-2F7B-C26F-C96DCAF5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9058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CA05AE3-2CF4-0C25-45B7-500AFB9D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37C5873-6610-E1D6-9C33-7EA66C2BE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471A2CF-8660-3BAF-2F66-C4AEE3734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BFCD4A4B-2F17-F4E5-4714-1EA3C60C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634F8463-4157-A943-51A8-9789A7BE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D969BB93-36BD-450B-4E5F-D6329117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16692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C84FE3B-B159-77A7-E78B-E78E01F6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90322FD4-D0FF-F17A-A62B-B4C75E425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7C4AB161-D800-161E-DA2B-0FC0C50FA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1A4F9851-61A2-9723-342D-CB0F9BA98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F5D72C32-84F3-07AB-B7B7-664C41B36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097584DE-2BED-8B12-0265-9FE274730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2CE04734-C2E3-1EF9-BE73-2865D3F77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6EE5F3F9-687E-9760-0673-CB9F7C01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1348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C578FCB-B0D2-ACE8-8590-6BC4519D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82184509-E6F3-321F-D3CA-F02D35BB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068C9570-96F1-508B-427F-A26F96D7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5CA42255-7D79-FA23-BE52-4EBC325B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0272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0066CB70-66DA-5BCA-50EA-9DF14AAD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2BEF0846-670E-C826-2941-BF363C8E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E3B7F73A-51CD-991E-EB17-D395DB83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77326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30FA3B8-1D02-FFB4-86F9-D38F10776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71E8835-DDC4-B847-3F29-A3EEBCB2C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46B23DC8-D0AF-181F-38EA-F288B9F50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1697141D-54E0-51E7-9E2B-11087216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AB04EF26-C60A-3C85-7161-DC28AD0F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FB0B6F2F-9927-FB2C-6400-79FE46273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13424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E988CBB-96A0-B717-46BB-4FA0C25BA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EF0C8B67-7FD7-78BE-92DB-A5BD23C6D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532FC5C5-B7EB-BD52-7100-CB8524CC8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5FBEF03E-B291-5A9E-4FCC-E88BAD82E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EE060D33-B71B-1198-1D65-29AD4ED4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0789F7F7-8047-2809-DF36-7B865100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50973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DD749EC6-6C3B-5C86-AC3F-F7604D95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E084D03F-D609-32C2-56E7-2D81329EE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9DF1F12C-E5DA-3B1D-8144-B871C5D80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A6386-84DF-47DA-A9C5-1CF3437CE42E}" type="datetimeFigureOut">
              <a:rPr lang="sl-SI" smtClean="0"/>
              <a:t>5. 06. 2022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4023441D-9C8A-2B6D-F4EE-E96587510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03B8874-ABF0-1470-21E3-2B340412A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54D40-6D80-45B5-A937-DBD118A0C27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9796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D21B75A-1D1B-716C-9237-BB89EAB96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sl-SI" sz="4200" dirty="0"/>
              <a:t>Medicina</a:t>
            </a:r>
            <a:r>
              <a:rPr lang="en-CA" sz="4200" dirty="0"/>
              <a:t>, </a:t>
            </a:r>
            <a:r>
              <a:rPr lang="sl-SI" sz="4200" dirty="0"/>
              <a:t>zdravstvo</a:t>
            </a:r>
            <a:r>
              <a:rPr lang="en-CA" sz="4200" dirty="0"/>
              <a:t> </a:t>
            </a:r>
            <a:r>
              <a:rPr lang="sl-SI" sz="4200" dirty="0"/>
              <a:t>in</a:t>
            </a:r>
            <a:r>
              <a:rPr lang="en-CA" sz="4200" dirty="0"/>
              <a:t> </a:t>
            </a:r>
            <a:r>
              <a:rPr lang="sl-SI" sz="4200" dirty="0" err="1"/>
              <a:t>porodničarstvo</a:t>
            </a:r>
            <a:endParaRPr lang="sl-SI" sz="4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D3AACBC3-1481-15FA-9CD5-0360B1FA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Prva </a:t>
            </a:r>
            <a:r>
              <a:rPr lang="en-CA" dirty="0" err="1"/>
              <a:t>medicina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54E1466-EAD3-7A11-FC0A-257EAA0E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sl-SI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Vera in medicina</a:t>
            </a:r>
            <a:endParaRPr lang="en-CA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l-SI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Niso zdravili vseh</a:t>
            </a:r>
            <a:endParaRPr lang="en-C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l-SI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anatomija </a:t>
            </a:r>
            <a:r>
              <a:rPr lang="en-C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CA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slabo</a:t>
            </a:r>
            <a:endParaRPr lang="sl-SI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l-SI" sz="2400" dirty="0"/>
          </a:p>
        </p:txBody>
      </p:sp>
      <p:pic>
        <p:nvPicPr>
          <p:cNvPr id="7170" name="Picture 2" descr="The Uses of Plants in Medicine in Ancient Greece and Rome | Data Thistle">
            <a:extLst>
              <a:ext uri="{FF2B5EF4-FFF2-40B4-BE49-F238E27FC236}">
                <a16:creationId xmlns:a16="http://schemas.microsoft.com/office/drawing/2014/main" id="{A4FF1421-484A-7DCD-6737-EAC8ECA2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52" y="1633579"/>
            <a:ext cx="7296606" cy="42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a zlovešča bolezen se je kot kaže razvila precej bliže našemu domu">
            <a:extLst>
              <a:ext uri="{FF2B5EF4-FFF2-40B4-BE49-F238E27FC236}">
                <a16:creationId xmlns:a16="http://schemas.microsoft.com/office/drawing/2014/main" id="{ED72E171-4867-19F6-8406-E479DB10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51" y="3441413"/>
            <a:ext cx="2433417" cy="280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05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9EDBC78B-597E-40B3-0DA8-33E8546A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 err="1"/>
              <a:t>Egipt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28034E3-4EDD-A2BC-9FE1-C9EA586FA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CA" sz="2400"/>
              <a:t>Mumificiranje  </a:t>
            </a:r>
            <a:r>
              <a:rPr lang="en-CA" sz="2400">
                <a:sym typeface="Wingdings" panose="05000000000000000000" pitchFamily="2" charset="2"/>
              </a:rPr>
              <a:t> anatomija = good</a:t>
            </a:r>
          </a:p>
          <a:p>
            <a:r>
              <a:rPr lang="en-CA" sz="2400">
                <a:sym typeface="Wingdings" panose="05000000000000000000" pitchFamily="2" charset="2"/>
              </a:rPr>
              <a:t>Organi</a:t>
            </a:r>
          </a:p>
          <a:p>
            <a:r>
              <a:rPr lang="en-CA" sz="2400">
                <a:sym typeface="Wingdings" panose="05000000000000000000" pitchFamily="2" charset="2"/>
              </a:rPr>
              <a:t>Kri???</a:t>
            </a:r>
          </a:p>
          <a:p>
            <a:r>
              <a:rPr lang="en-CA" sz="2400">
                <a:sym typeface="Wingdings" panose="05000000000000000000" pitchFamily="2" charset="2"/>
              </a:rPr>
              <a:t>Dokumentacija zdravljenja</a:t>
            </a:r>
          </a:p>
          <a:p>
            <a:r>
              <a:rPr lang="en-CA" sz="2400">
                <a:sym typeface="Wingdings" panose="05000000000000000000" pitchFamily="2" charset="2"/>
              </a:rPr>
              <a:t>Zelišča + rudninske snovi</a:t>
            </a:r>
          </a:p>
          <a:p>
            <a:r>
              <a:rPr lang="en-CA" sz="2400">
                <a:sym typeface="Wingdings" panose="05000000000000000000" pitchFamily="2" charset="2"/>
              </a:rPr>
              <a:t>Izreki + kretnje</a:t>
            </a:r>
          </a:p>
          <a:p>
            <a:r>
              <a:rPr lang="en-CA" sz="2400">
                <a:sym typeface="Wingdings" panose="05000000000000000000" pitchFamily="2" charset="2"/>
              </a:rPr>
              <a:t>Lamhotep</a:t>
            </a:r>
          </a:p>
          <a:p>
            <a:r>
              <a:rPr lang="en-CA" sz="2400">
                <a:sym typeface="Wingdings" panose="05000000000000000000" pitchFamily="2" charset="2"/>
              </a:rPr>
              <a:t>sužnji</a:t>
            </a:r>
            <a:endParaRPr lang="sl-SI" sz="2400"/>
          </a:p>
        </p:txBody>
      </p:sp>
      <p:pic>
        <p:nvPicPr>
          <p:cNvPr id="6146" name="Picture 2" descr="Ancient Egyptian Medicine - Doctors in Ancient Egypt - Ancient Egyptian  Diseases">
            <a:extLst>
              <a:ext uri="{FF2B5EF4-FFF2-40B4-BE49-F238E27FC236}">
                <a16:creationId xmlns:a16="http://schemas.microsoft.com/office/drawing/2014/main" id="{835AE9ED-83C0-B000-C8A8-DC884CC6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690" y="631825"/>
            <a:ext cx="4372428" cy="218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ncient Egyptians FIRST to Know Medicines, Medical Prescriptions - Sada El  balad">
            <a:extLst>
              <a:ext uri="{FF2B5EF4-FFF2-40B4-BE49-F238E27FC236}">
                <a16:creationId xmlns:a16="http://schemas.microsoft.com/office/drawing/2014/main" id="{9F382047-018F-160D-A527-7D78B420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16" y="3993281"/>
            <a:ext cx="3166313" cy="237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9582E1F0-4131-DBA4-C136-F6C0D6A0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155" y="3450358"/>
            <a:ext cx="2813304" cy="24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2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87C52FE-A7B8-0ED8-DF4F-E6BB7BB7D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 err="1"/>
              <a:t>Grčija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64B9D4E-6D54-F343-45BE-BEB533831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CA" sz="2400"/>
              <a:t>Javni zdravniki</a:t>
            </a:r>
          </a:p>
          <a:p>
            <a:r>
              <a:rPr lang="en-CA" sz="2400"/>
              <a:t>Praktično znanje + obredi</a:t>
            </a:r>
          </a:p>
          <a:p>
            <a:r>
              <a:rPr lang="en-CA" sz="2400"/>
              <a:t>Asklepij</a:t>
            </a:r>
          </a:p>
          <a:p>
            <a:r>
              <a:rPr lang="en-CA" sz="2400"/>
              <a:t>Diagnoze</a:t>
            </a:r>
          </a:p>
          <a:p>
            <a:r>
              <a:rPr lang="en-CA" sz="2400"/>
              <a:t>Hipokrat</a:t>
            </a:r>
          </a:p>
        </p:txBody>
      </p:sp>
      <p:pic>
        <p:nvPicPr>
          <p:cNvPr id="5122" name="Picture 2" descr="Timeline related to Greek Medicine">
            <a:extLst>
              <a:ext uri="{FF2B5EF4-FFF2-40B4-BE49-F238E27FC236}">
                <a16:creationId xmlns:a16="http://schemas.microsoft.com/office/drawing/2014/main" id="{A4DDB2B5-348F-9EF6-428F-620D2A55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381802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lika 3">
            <a:extLst>
              <a:ext uri="{FF2B5EF4-FFF2-40B4-BE49-F238E27FC236}">
                <a16:creationId xmlns:a16="http://schemas.microsoft.com/office/drawing/2014/main" id="{10F29DEB-E67F-B7C0-4BCA-3AC5A53B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709" y="769257"/>
            <a:ext cx="4612091" cy="4847820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7BF10B27-F7D3-58EE-07AC-7C66B43D7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029" y="347395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5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77AC81D-9EE9-8D9E-1F01-947BF1BD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Rim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6CD1A95-B2D1-42A9-C849-78A780D4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 numCol="2">
            <a:normAutofit/>
          </a:bodyPr>
          <a:lstStyle/>
          <a:p>
            <a:r>
              <a:rPr lang="en-CA" sz="2400" dirty="0" err="1"/>
              <a:t>Versko-magični</a:t>
            </a:r>
            <a:r>
              <a:rPr lang="en-CA" sz="2400" dirty="0"/>
              <a:t> </a:t>
            </a:r>
            <a:r>
              <a:rPr lang="en-CA" sz="2400" dirty="0" err="1"/>
              <a:t>pristop</a:t>
            </a:r>
            <a:endParaRPr lang="en-CA" sz="2400" dirty="0"/>
          </a:p>
          <a:p>
            <a:r>
              <a:rPr lang="en-CA" sz="2400" dirty="0" err="1"/>
              <a:t>Suženjski</a:t>
            </a:r>
            <a:r>
              <a:rPr lang="en-CA" sz="2400" dirty="0"/>
              <a:t> </a:t>
            </a:r>
            <a:r>
              <a:rPr lang="en-CA" sz="2400" dirty="0" err="1"/>
              <a:t>zdravniki</a:t>
            </a:r>
            <a:endParaRPr lang="en-CA" sz="2400" dirty="0"/>
          </a:p>
          <a:p>
            <a:r>
              <a:rPr lang="en-CA" sz="2400" dirty="0" err="1"/>
              <a:t>Znanstveni</a:t>
            </a:r>
            <a:r>
              <a:rPr lang="en-CA" sz="2400" dirty="0"/>
              <a:t> del medicine</a:t>
            </a:r>
          </a:p>
          <a:p>
            <a:r>
              <a:rPr lang="en-CA" sz="2400" dirty="0" err="1"/>
              <a:t>Predsodki</a:t>
            </a:r>
            <a:r>
              <a:rPr lang="en-CA" sz="2400" dirty="0"/>
              <a:t> do </a:t>
            </a:r>
            <a:r>
              <a:rPr lang="en-CA" sz="2400" dirty="0" err="1"/>
              <a:t>zdravnikov</a:t>
            </a:r>
            <a:endParaRPr lang="en-CA" sz="2400" dirty="0"/>
          </a:p>
          <a:p>
            <a:r>
              <a:rPr lang="en-CA" sz="2400" dirty="0"/>
              <a:t>Galen</a:t>
            </a:r>
          </a:p>
          <a:p>
            <a:r>
              <a:rPr lang="en-CA" sz="2400" dirty="0" err="1"/>
              <a:t>higiena</a:t>
            </a:r>
            <a:endParaRPr lang="en-CA" sz="2400" dirty="0"/>
          </a:p>
          <a:p>
            <a:r>
              <a:rPr lang="en-CA" sz="2400" dirty="0" err="1"/>
              <a:t>Pomirjevala</a:t>
            </a:r>
            <a:r>
              <a:rPr lang="en-CA" sz="2400" dirty="0"/>
              <a:t>: </a:t>
            </a:r>
            <a:r>
              <a:rPr lang="en-CA" sz="2400" dirty="0" err="1"/>
              <a:t>morfij</a:t>
            </a:r>
            <a:r>
              <a:rPr lang="en-CA" sz="2400" dirty="0"/>
              <a:t> in </a:t>
            </a:r>
            <a:r>
              <a:rPr lang="en-CA" sz="2400" dirty="0" err="1"/>
              <a:t>skopolamin</a:t>
            </a: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 err="1"/>
              <a:t>Kamilica</a:t>
            </a:r>
            <a:r>
              <a:rPr lang="en-CA" sz="2400" dirty="0"/>
              <a:t> – </a:t>
            </a:r>
            <a:r>
              <a:rPr lang="en-CA" sz="2400" dirty="0" err="1"/>
              <a:t>koža</a:t>
            </a:r>
            <a:endParaRPr lang="en-CA" sz="2400" dirty="0"/>
          </a:p>
          <a:p>
            <a:r>
              <a:rPr lang="en-CA" sz="2400" dirty="0"/>
              <a:t>Kopriva – </a:t>
            </a:r>
            <a:r>
              <a:rPr lang="en-CA" sz="2400" dirty="0" err="1"/>
              <a:t>kri</a:t>
            </a:r>
            <a:endParaRPr lang="en-CA" sz="2400" dirty="0"/>
          </a:p>
          <a:p>
            <a:r>
              <a:rPr lang="en-CA" sz="2400" dirty="0"/>
              <a:t>Bela </a:t>
            </a:r>
            <a:r>
              <a:rPr lang="en-CA" sz="2400" dirty="0" err="1"/>
              <a:t>omela</a:t>
            </a:r>
            <a:r>
              <a:rPr lang="en-CA" sz="2400" dirty="0"/>
              <a:t> – </a:t>
            </a:r>
            <a:r>
              <a:rPr lang="en-CA" sz="2400" dirty="0" err="1"/>
              <a:t>krvni</a:t>
            </a:r>
            <a:r>
              <a:rPr lang="en-CA" sz="2400" dirty="0"/>
              <a:t> talk</a:t>
            </a:r>
          </a:p>
          <a:p>
            <a:r>
              <a:rPr lang="en-CA" sz="2400" dirty="0" err="1"/>
              <a:t>kuga</a:t>
            </a:r>
            <a:endParaRPr lang="en-CA" sz="2400" dirty="0"/>
          </a:p>
        </p:txBody>
      </p:sp>
      <p:pic>
        <p:nvPicPr>
          <p:cNvPr id="4098" name="Picture 2" descr="Roman Medicine And Health - Lessons - Blendspace">
            <a:extLst>
              <a:ext uri="{FF2B5EF4-FFF2-40B4-BE49-F238E27FC236}">
                <a16:creationId xmlns:a16="http://schemas.microsoft.com/office/drawing/2014/main" id="{CB4F73A5-0BE7-C4E2-C4C4-46E8F0AFB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8193">
            <a:off x="9042051" y="833075"/>
            <a:ext cx="2414356" cy="180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oman Medicine and Health in Ancient Rome | UNRV">
            <a:extLst>
              <a:ext uri="{FF2B5EF4-FFF2-40B4-BE49-F238E27FC236}">
                <a16:creationId xmlns:a16="http://schemas.microsoft.com/office/drawing/2014/main" id="{EB551EC8-D651-BCAB-1C9E-7537354FE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5986">
            <a:off x="8073539" y="3993281"/>
            <a:ext cx="3280261" cy="246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67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04D7CA2E-00DC-63E8-B63E-757857535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 err="1"/>
              <a:t>Porodništvo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528BD7B-4084-9846-EF69-BD042141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CA" sz="2400"/>
              <a:t>Babice</a:t>
            </a:r>
          </a:p>
          <a:p>
            <a:r>
              <a:rPr lang="en-CA" sz="2400"/>
              <a:t>Zapisane že v bibliji</a:t>
            </a:r>
          </a:p>
          <a:p>
            <a:r>
              <a:rPr lang="en-CA" sz="2400"/>
              <a:t>Kdo so bile?</a:t>
            </a:r>
          </a:p>
          <a:p>
            <a:r>
              <a:rPr lang="en-CA" sz="2400"/>
              <a:t>Izučene babice</a:t>
            </a:r>
          </a:p>
          <a:p>
            <a:r>
              <a:rPr lang="en-CA" sz="2400"/>
              <a:t>vraževirnost</a:t>
            </a:r>
            <a:endParaRPr lang="sl-SI" sz="2400"/>
          </a:p>
        </p:txBody>
      </p:sp>
      <p:pic>
        <p:nvPicPr>
          <p:cNvPr id="3074" name="Picture 2" descr="Danas je Međunarodni dan babica – Radio Vitez">
            <a:extLst>
              <a:ext uri="{FF2B5EF4-FFF2-40B4-BE49-F238E27FC236}">
                <a16:creationId xmlns:a16="http://schemas.microsoft.com/office/drawing/2014/main" id="{DB5E6B23-BA4D-304F-9894-12F6F43C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16" y="1057709"/>
            <a:ext cx="5502275" cy="330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943 Cool Grandma Photos - Free &amp; Royalty-Free Stock Photos from Dreamstime">
            <a:extLst>
              <a:ext uri="{FF2B5EF4-FFF2-40B4-BE49-F238E27FC236}">
                <a16:creationId xmlns:a16="http://schemas.microsoft.com/office/drawing/2014/main" id="{D20E0543-B401-74F2-B5B8-4E98BF52A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119" y="3748104"/>
            <a:ext cx="3809999" cy="253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498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5F6A3CC-89E5-3674-7F55-0B9B14F4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 err="1"/>
              <a:t>Kitajsk</a:t>
            </a:r>
            <a:r>
              <a:rPr lang="en-CA" dirty="0"/>
              <a:t> in </a:t>
            </a:r>
            <a:r>
              <a:rPr lang="en-CA" dirty="0" err="1"/>
              <a:t>Indija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ECAE035-065C-7D8B-0982-55A240A78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en-CA" sz="2400"/>
              <a:t>Jing in jang</a:t>
            </a:r>
          </a:p>
          <a:p>
            <a:r>
              <a:rPr lang="en-CA" sz="2400"/>
              <a:t>Akopunktura</a:t>
            </a:r>
          </a:p>
          <a:p>
            <a:endParaRPr lang="en-CA" sz="2400"/>
          </a:p>
          <a:p>
            <a:endParaRPr lang="en-CA" sz="2400"/>
          </a:p>
          <a:p>
            <a:endParaRPr lang="en-CA" sz="2400"/>
          </a:p>
          <a:p>
            <a:r>
              <a:rPr lang="en-CA" sz="2400"/>
              <a:t>Najbolj so čarali v indiji</a:t>
            </a:r>
          </a:p>
          <a:p>
            <a:r>
              <a:rPr lang="en-CA" sz="2400"/>
              <a:t>Skladnost telesa in vesolja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BD793B-23F1-A595-AEC7-9071AD85F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790" y="615996"/>
            <a:ext cx="2155371" cy="215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Vedic System of Medicine – Ancient Indian Wisdom">
            <a:extLst>
              <a:ext uri="{FF2B5EF4-FFF2-40B4-BE49-F238E27FC236}">
                <a16:creationId xmlns:a16="http://schemas.microsoft.com/office/drawing/2014/main" id="{17455E21-0AE1-CE86-698E-54416F7CA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30195"/>
            <a:ext cx="3078554" cy="21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se, kar morate vedeti o akupunkturi - Vizita.si">
            <a:extLst>
              <a:ext uri="{FF2B5EF4-FFF2-40B4-BE49-F238E27FC236}">
                <a16:creationId xmlns:a16="http://schemas.microsoft.com/office/drawing/2014/main" id="{E11695BA-95D6-351C-F1D4-87739619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754" y="1128170"/>
            <a:ext cx="4090364" cy="230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45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570BEFEC-9688-D34B-C348-E1EDA3B7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Psihološke bolezni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CFD870D-35B0-186C-C798-9F9B6B8F2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E7E6E6"/>
                </a:solidFill>
              </a:rPr>
              <a:t>Auč…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113184E-E18E-D02A-3FB1-BCB0A654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466870"/>
            <a:ext cx="3425609" cy="3679358"/>
          </a:xfrm>
          <a:prstGeom prst="rect">
            <a:avLst/>
          </a:prstGeom>
        </p:spPr>
      </p:pic>
      <p:pic>
        <p:nvPicPr>
          <p:cNvPr id="1026" name="Picture 2" descr="History of Mental Illness – PSYC 100: Principles of Psychology F21">
            <a:extLst>
              <a:ext uri="{FF2B5EF4-FFF2-40B4-BE49-F238E27FC236}">
                <a16:creationId xmlns:a16="http://schemas.microsoft.com/office/drawing/2014/main" id="{00C1676D-8300-E7AE-03CA-001249D79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5729" y="518360"/>
            <a:ext cx="3433324" cy="357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Lesson 5.02: Abnormal Behavior">
            <a:extLst>
              <a:ext uri="{FF2B5EF4-FFF2-40B4-BE49-F238E27FC236}">
                <a16:creationId xmlns:a16="http://schemas.microsoft.com/office/drawing/2014/main" id="{1AD504AF-12CD-96A9-4940-D12C1E24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7407" y="330045"/>
            <a:ext cx="2448552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0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D3226BE-EC65-1312-9954-53EF1408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Hvala</a:t>
            </a:r>
            <a:r>
              <a:rPr lang="en-CA" dirty="0"/>
              <a:t> za </a:t>
            </a:r>
            <a:r>
              <a:rPr lang="en-CA" dirty="0" err="1"/>
              <a:t>pozornost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2508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114</Words>
  <Application>Microsoft Office PowerPoint</Application>
  <PresentationFormat>Širokozaslonsko</PresentationFormat>
  <Paragraphs>53</Paragraphs>
  <Slides>9</Slides>
  <Notes>2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Officeova tema</vt:lpstr>
      <vt:lpstr>Medicina, zdravstvo in porodničarstvo</vt:lpstr>
      <vt:lpstr>Prva medicina</vt:lpstr>
      <vt:lpstr>Egipt</vt:lpstr>
      <vt:lpstr>Grčija</vt:lpstr>
      <vt:lpstr>Rim</vt:lpstr>
      <vt:lpstr>Porodništvo</vt:lpstr>
      <vt:lpstr>Kitajsk in Indija</vt:lpstr>
      <vt:lpstr>Psihološke bolezni</vt:lpstr>
      <vt:lpstr>Hvala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Medicina, zdravstvo in porodničarstvo</dc:title>
  <dc:creator>Andrej Vencelj (G1B)</dc:creator>
  <cp:lastModifiedBy>Andrej Vencelj (G1B)</cp:lastModifiedBy>
  <cp:revision>3</cp:revision>
  <dcterms:created xsi:type="dcterms:W3CDTF">2022-06-04T19:25:02Z</dcterms:created>
  <dcterms:modified xsi:type="dcterms:W3CDTF">2022-06-05T09:17:39Z</dcterms:modified>
</cp:coreProperties>
</file>